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9" r:id="rId6"/>
    <p:sldId id="258" r:id="rId7"/>
    <p:sldId id="270" r:id="rId8"/>
    <p:sldId id="259" r:id="rId9"/>
    <p:sldId id="271" r:id="rId10"/>
    <p:sldId id="262" r:id="rId11"/>
    <p:sldId id="263" r:id="rId12"/>
    <p:sldId id="264" r:id="rId13"/>
    <p:sldId id="268" r:id="rId14"/>
    <p:sldId id="265" r:id="rId15"/>
    <p:sldId id="266" r:id="rId16"/>
    <p:sldId id="267" r:id="rId17"/>
    <p:sldId id="272" r:id="rId18"/>
    <p:sldId id="274" r:id="rId19"/>
    <p:sldId id="275" r:id="rId20"/>
    <p:sldId id="273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6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BA7A-24D4-FC45-AD29-F05422D4767A}" type="datetimeFigureOut">
              <a:rPr lang="en-US" smtClean="0"/>
              <a:t>3/24/14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6BBC-EF2C-994C-87BA-CC407F29EA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BA7A-24D4-FC45-AD29-F05422D4767A}" type="datetimeFigureOut">
              <a:rPr lang="en-US" smtClean="0"/>
              <a:t>3/24/14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6BBC-EF2C-994C-87BA-CC407F29EA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BA7A-24D4-FC45-AD29-F05422D4767A}" type="datetimeFigureOut">
              <a:rPr lang="en-US" smtClean="0"/>
              <a:t>3/24/14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6BBC-EF2C-994C-87BA-CC407F29EA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BA7A-24D4-FC45-AD29-F05422D4767A}" type="datetimeFigureOut">
              <a:rPr lang="en-US" smtClean="0"/>
              <a:t>3/24/14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6BBC-EF2C-994C-87BA-CC407F29EA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BA7A-24D4-FC45-AD29-F05422D4767A}" type="datetimeFigureOut">
              <a:rPr lang="en-US" smtClean="0"/>
              <a:t>3/24/14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6BBC-EF2C-994C-87BA-CC407F29EA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BA7A-24D4-FC45-AD29-F05422D4767A}" type="datetimeFigureOut">
              <a:rPr lang="en-US" smtClean="0"/>
              <a:t>3/24/14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6BBC-EF2C-994C-87BA-CC407F29EA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BA7A-24D4-FC45-AD29-F05422D4767A}" type="datetimeFigureOut">
              <a:rPr lang="en-US" smtClean="0"/>
              <a:t>3/24/14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6BBC-EF2C-994C-87BA-CC407F29EA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BA7A-24D4-FC45-AD29-F05422D4767A}" type="datetimeFigureOut">
              <a:rPr lang="en-US" smtClean="0"/>
              <a:t>3/24/14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6BBC-EF2C-994C-87BA-CC407F29EA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BA7A-24D4-FC45-AD29-F05422D4767A}" type="datetimeFigureOut">
              <a:rPr lang="en-US" smtClean="0"/>
              <a:t>3/24/14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6BBC-EF2C-994C-87BA-CC407F29EA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BA7A-24D4-FC45-AD29-F05422D4767A}" type="datetimeFigureOut">
              <a:rPr lang="en-US" smtClean="0"/>
              <a:t>3/24/14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6BBC-EF2C-994C-87BA-CC407F29EA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BA7A-24D4-FC45-AD29-F05422D4767A}" type="datetimeFigureOut">
              <a:rPr lang="en-US" smtClean="0"/>
              <a:t>3/24/14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6BBC-EF2C-994C-87BA-CC407F29EA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2BA7A-24D4-FC45-AD29-F05422D4767A}" type="datetimeFigureOut">
              <a:rPr lang="en-US" smtClean="0"/>
              <a:t>3/24/14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86BBC-EF2C-994C-87BA-CC407F29EA2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8000" dirty="0">
                <a:latin typeface="CK Barbed Wire"/>
              </a:rPr>
              <a:t>Wire Sculpture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99184"/>
            <a:ext cx="6400800" cy="1439616"/>
          </a:xfrm>
        </p:spPr>
        <p:txBody>
          <a:bodyPr>
            <a:normAutofit/>
          </a:bodyPr>
          <a:lstStyle/>
          <a:p>
            <a:r>
              <a:rPr lang="en-US" dirty="0">
                <a:latin typeface="CK Barbed Wire"/>
              </a:rPr>
              <a:t>The art of</a:t>
            </a:r>
            <a:r>
              <a:rPr lang="en-US" dirty="0" smtClean="0">
                <a:latin typeface="CK Barbed Wire"/>
              </a:rPr>
              <a:t> the </a:t>
            </a:r>
            <a:r>
              <a:rPr lang="en-US" dirty="0">
                <a:latin typeface="CK Barbed Wire"/>
              </a:rPr>
              <a:t>Line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71610" y="160584"/>
            <a:ext cx="8972389" cy="1439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dirty="0">
                <a:latin typeface="CK Barbed Wire"/>
              </a:rPr>
              <a:t>Alexander Calder</a:t>
            </a:r>
            <a:r>
              <a:rPr lang="en-US" sz="4000" dirty="0">
                <a:solidFill>
                  <a:schemeClr val="tx1">
                    <a:tint val="75000"/>
                  </a:schemeClr>
                </a:solidFill>
                <a:latin typeface="CK Barbed Wire"/>
              </a:rPr>
              <a:t>-Inspired Wire Sculpture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K Barbed Wire"/>
              <a:ea typeface="+mn-ea"/>
              <a:cs typeface="+mn-cs"/>
            </a:endParaRPr>
          </a:p>
        </p:txBody>
      </p:sp>
      <p:pic>
        <p:nvPicPr>
          <p:cNvPr id="6" name="Picture 5" descr="Screen shot 2014-03-24 at 8.19.5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44083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71610" y="160584"/>
            <a:ext cx="8972389" cy="1439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dirty="0">
                <a:latin typeface="CK Barbed Wire"/>
              </a:rPr>
              <a:t>Alexander Calder</a:t>
            </a:r>
            <a:r>
              <a:rPr lang="en-US" sz="4000" dirty="0">
                <a:solidFill>
                  <a:schemeClr val="tx1">
                    <a:tint val="75000"/>
                  </a:schemeClr>
                </a:solidFill>
                <a:latin typeface="CK Barbed Wire"/>
              </a:rPr>
              <a:t>-Inspired Wire Sculpture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K Barbed Wire"/>
              <a:ea typeface="+mn-ea"/>
              <a:cs typeface="+mn-cs"/>
            </a:endParaRPr>
          </a:p>
        </p:txBody>
      </p:sp>
      <p:pic>
        <p:nvPicPr>
          <p:cNvPr id="5" name="Picture 4" descr="Screen shot 2014-03-24 at 8.21.2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4762"/>
            <a:ext cx="9144000" cy="402847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71610" y="160584"/>
            <a:ext cx="8972389" cy="1439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dirty="0">
                <a:latin typeface="CK Barbed Wire"/>
              </a:rPr>
              <a:t>Alexander Calder</a:t>
            </a:r>
            <a:r>
              <a:rPr lang="en-US" sz="4000" dirty="0">
                <a:solidFill>
                  <a:schemeClr val="tx1">
                    <a:tint val="75000"/>
                  </a:schemeClr>
                </a:solidFill>
                <a:latin typeface="CK Barbed Wire"/>
              </a:rPr>
              <a:t>-Inspired Wire Sculpture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K Barbed Wire"/>
              <a:ea typeface="+mn-ea"/>
              <a:cs typeface="+mn-cs"/>
            </a:endParaRPr>
          </a:p>
        </p:txBody>
      </p:sp>
      <p:pic>
        <p:nvPicPr>
          <p:cNvPr id="6" name="Picture 5" descr="Screen shot 2014-03-24 at 8.21.3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00819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71610" y="160584"/>
            <a:ext cx="8972389" cy="1439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dirty="0">
                <a:latin typeface="CK Barbed Wire"/>
              </a:rPr>
              <a:t>Alexander Calder</a:t>
            </a:r>
            <a:r>
              <a:rPr lang="en-US" sz="4000" dirty="0">
                <a:solidFill>
                  <a:schemeClr val="tx1">
                    <a:tint val="75000"/>
                  </a:schemeClr>
                </a:solidFill>
                <a:latin typeface="CK Barbed Wire"/>
              </a:rPr>
              <a:t>-Inspired Wire Sculpture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K Barbed Wire"/>
              <a:ea typeface="+mn-ea"/>
              <a:cs typeface="+mn-cs"/>
            </a:endParaRPr>
          </a:p>
        </p:txBody>
      </p:sp>
      <p:pic>
        <p:nvPicPr>
          <p:cNvPr id="5" name="Picture 4" descr="Screen shot 2014-03-24 at 8.21.4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0066"/>
            <a:ext cx="9144000" cy="503786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71610" y="160584"/>
            <a:ext cx="8972389" cy="1439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dirty="0">
                <a:latin typeface="CK Barbed Wire"/>
              </a:rPr>
              <a:t>Alexander Calder</a:t>
            </a:r>
            <a:r>
              <a:rPr lang="en-US" sz="4000" dirty="0">
                <a:solidFill>
                  <a:schemeClr val="tx1">
                    <a:tint val="75000"/>
                  </a:schemeClr>
                </a:solidFill>
                <a:latin typeface="CK Barbed Wire"/>
              </a:rPr>
              <a:t>-Inspired Wire Sculpture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K Barbed Wire"/>
              <a:ea typeface="+mn-ea"/>
              <a:cs typeface="+mn-cs"/>
            </a:endParaRPr>
          </a:p>
        </p:txBody>
      </p:sp>
      <p:pic>
        <p:nvPicPr>
          <p:cNvPr id="5" name="Picture 4" descr="Screen shot 2014-03-24 at 8.22.3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00200"/>
            <a:ext cx="9144000" cy="496750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71610" y="160584"/>
            <a:ext cx="8972389" cy="1439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dirty="0">
                <a:latin typeface="CK Barbed Wire"/>
              </a:rPr>
              <a:t>Alexander Calder</a:t>
            </a:r>
            <a:r>
              <a:rPr lang="en-US" sz="4000" dirty="0">
                <a:solidFill>
                  <a:schemeClr val="tx1">
                    <a:tint val="75000"/>
                  </a:schemeClr>
                </a:solidFill>
                <a:latin typeface="CK Barbed Wire"/>
              </a:rPr>
              <a:t>-Inspired Wire Sculpture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K Barbed Wire"/>
              <a:ea typeface="+mn-ea"/>
              <a:cs typeface="+mn-cs"/>
            </a:endParaRPr>
          </a:p>
        </p:txBody>
      </p:sp>
      <p:pic>
        <p:nvPicPr>
          <p:cNvPr id="7" name="Picture 6" descr="Screen shot 2014-03-24 at 8.22.5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0702"/>
            <a:ext cx="9144000" cy="329659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71610" y="160584"/>
            <a:ext cx="8972389" cy="1439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dirty="0">
                <a:latin typeface="CK Barbed Wire"/>
              </a:rPr>
              <a:t>Alexander Calder</a:t>
            </a:r>
            <a:r>
              <a:rPr lang="en-US" sz="4000" dirty="0">
                <a:solidFill>
                  <a:schemeClr val="tx1">
                    <a:tint val="75000"/>
                  </a:schemeClr>
                </a:solidFill>
                <a:latin typeface="CK Barbed Wire"/>
              </a:rPr>
              <a:t>-Inspired Wire Sculpture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K Barbed Wire"/>
              <a:ea typeface="+mn-ea"/>
              <a:cs typeface="+mn-cs"/>
            </a:endParaRPr>
          </a:p>
        </p:txBody>
      </p:sp>
      <p:pic>
        <p:nvPicPr>
          <p:cNvPr id="5" name="Picture 4" descr="Screen shot 2014-03-24 at 8.23.0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44248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160584"/>
            <a:ext cx="9144000" cy="1704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dirty="0">
                <a:latin typeface="CK Barbed Wire"/>
              </a:rPr>
              <a:t>Alexander Calder</a:t>
            </a:r>
            <a:r>
              <a:rPr lang="en-US" sz="4000" dirty="0">
                <a:solidFill>
                  <a:schemeClr val="tx1">
                    <a:tint val="75000"/>
                  </a:schemeClr>
                </a:solidFill>
                <a:latin typeface="CK Barbed Wire"/>
              </a:rPr>
              <a:t>-Inspired Wire Sculpture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K Barbed Wire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373" y="1541867"/>
            <a:ext cx="3809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raggadocio"/>
                <a:cs typeface="Braggadocio"/>
              </a:rPr>
              <a:t>Faces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73" y="3938811"/>
            <a:ext cx="2109622" cy="2362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383" y="2645975"/>
            <a:ext cx="2844800" cy="38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165" y="1642924"/>
            <a:ext cx="2180817" cy="2908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8783" y="2016569"/>
            <a:ext cx="2009600" cy="269688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160584"/>
            <a:ext cx="9144000" cy="1704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dirty="0">
                <a:latin typeface="CK Barbed Wire"/>
              </a:rPr>
              <a:t>Alexander Calder</a:t>
            </a:r>
            <a:r>
              <a:rPr lang="en-US" sz="4000" dirty="0">
                <a:solidFill>
                  <a:schemeClr val="tx1">
                    <a:tint val="75000"/>
                  </a:schemeClr>
                </a:solidFill>
                <a:latin typeface="CK Barbed Wire"/>
              </a:rPr>
              <a:t>-Inspired Wire Sculpture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K Barbed Wire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373" y="1541867"/>
            <a:ext cx="3809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raggadocio"/>
                <a:cs typeface="Braggadocio"/>
              </a:rPr>
              <a:t>Animals</a:t>
            </a:r>
            <a:endParaRPr lang="en-US" sz="3600" dirty="0">
              <a:latin typeface="Braggadocio"/>
              <a:cs typeface="Braggadocio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953" y="1541867"/>
            <a:ext cx="2265794" cy="24053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953" y="2188198"/>
            <a:ext cx="4298364" cy="32271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514" y="4086948"/>
            <a:ext cx="2650117" cy="26567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8059" y="4650319"/>
            <a:ext cx="2999099" cy="20933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5" y="2188198"/>
            <a:ext cx="1844798" cy="20567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373" y="4578284"/>
            <a:ext cx="1842355" cy="210554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160584"/>
            <a:ext cx="9144000" cy="1704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dirty="0">
                <a:latin typeface="CK Barbed Wire"/>
              </a:rPr>
              <a:t>Alexander Calder</a:t>
            </a:r>
            <a:r>
              <a:rPr lang="en-US" sz="4000" dirty="0">
                <a:solidFill>
                  <a:schemeClr val="tx1">
                    <a:tint val="75000"/>
                  </a:schemeClr>
                </a:solidFill>
                <a:latin typeface="CK Barbed Wire"/>
              </a:rPr>
              <a:t>-Inspired Wire Sculpture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K Barbed Wire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373" y="1541867"/>
            <a:ext cx="3809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raggadocio"/>
                <a:cs typeface="Braggadocio"/>
              </a:rPr>
              <a:t>Circus</a:t>
            </a:r>
            <a:endParaRPr lang="en-US" sz="3600" dirty="0">
              <a:latin typeface="Braggadocio"/>
              <a:cs typeface="Braggadocio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170" y="1541867"/>
            <a:ext cx="2031658" cy="25043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535" y="4369770"/>
            <a:ext cx="1979564" cy="21997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73" y="2746860"/>
            <a:ext cx="5355797" cy="38227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71610" y="160584"/>
            <a:ext cx="8972389" cy="1439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dirty="0">
                <a:latin typeface="CK Barbed Wire"/>
              </a:rPr>
              <a:t>Alexander Calder</a:t>
            </a:r>
            <a:r>
              <a:rPr lang="en-US" sz="4000" dirty="0">
                <a:solidFill>
                  <a:schemeClr val="tx1">
                    <a:tint val="75000"/>
                  </a:schemeClr>
                </a:solidFill>
                <a:latin typeface="CK Barbed Wire"/>
              </a:rPr>
              <a:t>-Inspired Wire Sculpture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K Barbed Wire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1600200"/>
            <a:ext cx="35695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 20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Century American sculptor</a:t>
            </a:r>
          </a:p>
          <a:p>
            <a:r>
              <a:rPr lang="en-US" sz="2000" dirty="0" smtClean="0"/>
              <a:t>1896-1976</a:t>
            </a:r>
          </a:p>
        </p:txBody>
      </p:sp>
      <p:pic>
        <p:nvPicPr>
          <p:cNvPr id="7" name="Picture 6" descr="Screen shot 2014-03-24 at 8.17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506" y="1337035"/>
            <a:ext cx="4793666" cy="525371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4125" y="2514600"/>
            <a:ext cx="28098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29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-20574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/>
              <a:t> </a:t>
            </a:r>
            <a:r>
              <a:rPr lang="en-US" sz="4000">
                <a:latin typeface="Castellar" pitchFamily="18" charset="0"/>
              </a:rPr>
              <a:t>Continuous </a:t>
            </a:r>
            <a:br>
              <a:rPr lang="en-US" sz="4000">
                <a:latin typeface="Castellar" pitchFamily="18" charset="0"/>
              </a:rPr>
            </a:br>
            <a:r>
              <a:rPr lang="en-US" sz="4000">
                <a:latin typeface="Castellar" pitchFamily="18" charset="0"/>
              </a:rPr>
              <a:t>Line</a:t>
            </a: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219200"/>
            <a:ext cx="22002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1800" y="4232275"/>
            <a:ext cx="4038600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435600" y="0"/>
            <a:ext cx="3708400" cy="27432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en-US" sz="2800" dirty="0"/>
              <a:t>Draw a scene/object/animal/person with out lifting your pen/pencil from the paper</a:t>
            </a:r>
            <a:r>
              <a:rPr lang="en-US" sz="2800" dirty="0" smtClean="0"/>
              <a:t>.</a:t>
            </a:r>
          </a:p>
          <a:p>
            <a:pPr eaLnBrk="1" hangingPunct="1">
              <a:buFontTx/>
              <a:buNone/>
            </a:pPr>
            <a:r>
              <a:rPr lang="en-US" sz="2800" dirty="0" smtClean="0"/>
              <a:t>Think about your hat theme.  You can find an image from the internet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71610" y="160584"/>
            <a:ext cx="8972389" cy="1439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dirty="0">
                <a:latin typeface="CK Barbed Wire"/>
              </a:rPr>
              <a:t>Alexander Calder</a:t>
            </a:r>
            <a:r>
              <a:rPr lang="en-US" sz="4000" dirty="0">
                <a:solidFill>
                  <a:schemeClr val="tx1">
                    <a:tint val="75000"/>
                  </a:schemeClr>
                </a:solidFill>
                <a:latin typeface="CK Barbed Wire"/>
              </a:rPr>
              <a:t>-Inspired Wire Sculpture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K Barbed Wire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1600200"/>
            <a:ext cx="9289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Famous for inventing the mobile, a type of sculpture that moves.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10" y="1969532"/>
            <a:ext cx="3352800" cy="4572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1609" y="1969532"/>
            <a:ext cx="44003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Object with Red Discs (1931), 1931</a:t>
            </a:r>
          </a:p>
          <a:p>
            <a:r>
              <a:rPr lang="en-US" sz="1200" dirty="0" smtClean="0"/>
              <a:t>Photograph by Marc Vaux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762" y="1969531"/>
            <a:ext cx="5075629" cy="34937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39397" y="518625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Big Red, 1959. Sheet metal and steel wire, 74 × 114 in.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71610" y="160584"/>
            <a:ext cx="8972389" cy="1439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dirty="0">
                <a:latin typeface="CK Barbed Wire"/>
              </a:rPr>
              <a:t>Alexander Calder</a:t>
            </a:r>
            <a:r>
              <a:rPr lang="en-US" sz="4000" dirty="0">
                <a:solidFill>
                  <a:schemeClr val="tx1">
                    <a:tint val="75000"/>
                  </a:schemeClr>
                </a:solidFill>
                <a:latin typeface="CK Barbed Wire"/>
              </a:rPr>
              <a:t>-Inspired Wire Sculpture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K Barbed Wire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1600200"/>
            <a:ext cx="92898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Invented the tern ‘</a:t>
            </a:r>
            <a:r>
              <a:rPr lang="en-US" sz="2000" dirty="0" smtClean="0">
                <a:latin typeface="CK Barbed Wire"/>
              </a:rPr>
              <a:t>stabiles</a:t>
            </a:r>
            <a:r>
              <a:rPr lang="en-US" sz="2000" dirty="0" smtClean="0"/>
              <a:t>’ to refer to his immobile sculptures</a:t>
            </a:r>
            <a:r>
              <a:rPr lang="en-US" sz="1200" dirty="0" smtClean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63" y="2000310"/>
            <a:ext cx="2286000" cy="2273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9743" y="4273610"/>
            <a:ext cx="1897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Black Frame, 1934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432" y="2000310"/>
            <a:ext cx="3593631" cy="30584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55432" y="5058719"/>
            <a:ext cx="3598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Köpfe</a:t>
            </a:r>
            <a:r>
              <a:rPr lang="en-US" dirty="0" smtClean="0"/>
              <a:t> und </a:t>
            </a:r>
            <a:r>
              <a:rPr lang="en-US" dirty="0" err="1" smtClean="0"/>
              <a:t>Schwanz</a:t>
            </a:r>
            <a:r>
              <a:rPr lang="en-US" dirty="0" smtClean="0"/>
              <a:t> (</a:t>
            </a:r>
            <a:r>
              <a:rPr lang="en-US" dirty="0" err="1" smtClean="0"/>
              <a:t>Têtes</a:t>
            </a:r>
            <a:r>
              <a:rPr lang="en-US" dirty="0" smtClean="0"/>
              <a:t> et Queue)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988" y="2000310"/>
            <a:ext cx="1905000" cy="24511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902988" y="4458276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 Two-Faced Guy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71610" y="160584"/>
            <a:ext cx="8972389" cy="1439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dirty="0">
                <a:latin typeface="CK Barbed Wire"/>
              </a:rPr>
              <a:t>Alexander Calder</a:t>
            </a:r>
            <a:r>
              <a:rPr lang="en-US" sz="4000" dirty="0">
                <a:solidFill>
                  <a:schemeClr val="tx1">
                    <a:tint val="75000"/>
                  </a:schemeClr>
                </a:solidFill>
                <a:latin typeface="CK Barbed Wire"/>
              </a:rPr>
              <a:t>-Inspired Wire Sculpture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K Barbed Wire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1600200"/>
            <a:ext cx="92898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Calder also made paintings, lithographs, toys, tapestries, and  jewelry</a:t>
            </a:r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11" y="4222810"/>
            <a:ext cx="1828800" cy="222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6126"/>
            <a:ext cx="2819400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547" y="4238986"/>
            <a:ext cx="2971183" cy="22063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953" y="4238986"/>
            <a:ext cx="2961509" cy="220632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5400000">
            <a:off x="1999332" y="2163275"/>
            <a:ext cx="471144" cy="1452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1537630" y="2624977"/>
            <a:ext cx="2599341" cy="13500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2382589" y="3612662"/>
            <a:ext cx="1252644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6914" y="2156126"/>
            <a:ext cx="2852566" cy="1840365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rot="5400000">
            <a:off x="4272074" y="2235881"/>
            <a:ext cx="47114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5121491" y="2822368"/>
            <a:ext cx="2439153" cy="7950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2394" y="2156126"/>
            <a:ext cx="1624630" cy="2082859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 rot="16200000" flipH="1">
            <a:off x="6868722" y="2156193"/>
            <a:ext cx="471939" cy="1601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71610" y="160584"/>
            <a:ext cx="8972389" cy="1439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dirty="0">
                <a:latin typeface="CK Barbed Wire"/>
              </a:rPr>
              <a:t>Alexander Calder</a:t>
            </a:r>
            <a:r>
              <a:rPr lang="en-US" sz="4000" dirty="0">
                <a:solidFill>
                  <a:schemeClr val="tx1">
                    <a:tint val="75000"/>
                  </a:schemeClr>
                </a:solidFill>
                <a:latin typeface="CK Barbed Wire"/>
              </a:rPr>
              <a:t>-Inspired Wire Sculpture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K Barbed Wire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99" y="1464746"/>
            <a:ext cx="8014403" cy="5393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4699" y="1464746"/>
            <a:ext cx="80144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In his first critically important work, Le Cirque de Calder (Calder’s Circus), the artist magically brought in animate objects and a band of circus characters to life using wire and recycled materials. Calder’s Circus was a miniature reproduction of an actual circus, and is considered to be the start of his lifelong interest in both wire sculpture and kinetic art. </a:t>
            </a:r>
            <a:endParaRPr lang="en-US" sz="2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203200"/>
            <a:ext cx="7416800" cy="322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12" y="3743197"/>
            <a:ext cx="4303937" cy="28667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76007" y="6240594"/>
            <a:ext cx="2883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http://youtu.be/t6jwnu8Izy0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130" y="3429000"/>
            <a:ext cx="2007754" cy="23359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71610" y="160584"/>
            <a:ext cx="8972389" cy="1439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dirty="0">
                <a:latin typeface="CK Barbed Wire"/>
              </a:rPr>
              <a:t>Alexander Calder</a:t>
            </a:r>
            <a:r>
              <a:rPr lang="en-US" sz="4000" dirty="0">
                <a:solidFill>
                  <a:schemeClr val="tx1">
                    <a:tint val="75000"/>
                  </a:schemeClr>
                </a:solidFill>
                <a:latin typeface="CK Barbed Wire"/>
              </a:rPr>
              <a:t>-Inspired Wire Sculpture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K Barbed Wire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1600200"/>
            <a:ext cx="9289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These art forms would typify much of his later sculptural work, including the over 1,800 </a:t>
            </a:r>
          </a:p>
          <a:p>
            <a:r>
              <a:rPr lang="en-US" dirty="0" smtClean="0"/>
              <a:t>examples of jewelry made throughout his lifetime.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10" y="2246531"/>
            <a:ext cx="3366468" cy="223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102" y="2064167"/>
            <a:ext cx="1909290" cy="1769275"/>
          </a:xfrm>
          <a:prstGeom prst="rect">
            <a:avLst/>
          </a:prstGeom>
        </p:spPr>
      </p:pic>
      <p:pic>
        <p:nvPicPr>
          <p:cNvPr id="9" name="Picture 8" descr="Screen shot 2014-03-24 at 9.07.5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445" y="3176153"/>
            <a:ext cx="2101127" cy="2618158"/>
          </a:xfrm>
          <a:prstGeom prst="rect">
            <a:avLst/>
          </a:prstGeom>
        </p:spPr>
      </p:pic>
      <p:pic>
        <p:nvPicPr>
          <p:cNvPr id="10" name="Picture 9" descr="Screen shot 2014-03-24 at 9.08.0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7842" y="2457186"/>
            <a:ext cx="1907496" cy="2238701"/>
          </a:xfrm>
          <a:prstGeom prst="rect">
            <a:avLst/>
          </a:prstGeom>
        </p:spPr>
      </p:pic>
      <p:pic>
        <p:nvPicPr>
          <p:cNvPr id="11" name="Picture 10" descr="Screen shot 2014-03-24 at 9.08.09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5338" y="4143652"/>
            <a:ext cx="2169392" cy="258734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160584"/>
            <a:ext cx="3809763" cy="4622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dirty="0">
                <a:latin typeface="CK Barbed Wire"/>
              </a:rPr>
              <a:t>Alexander Calder</a:t>
            </a:r>
            <a:r>
              <a:rPr lang="en-US" sz="4000" dirty="0">
                <a:solidFill>
                  <a:schemeClr val="tx1">
                    <a:tint val="75000"/>
                  </a:schemeClr>
                </a:solidFill>
                <a:latin typeface="CK Barbed Wire"/>
              </a:rPr>
              <a:t>-Inspired Wire Sculpture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K Barbed Wire"/>
              <a:ea typeface="+mn-ea"/>
              <a:cs typeface="+mn-cs"/>
            </a:endParaRPr>
          </a:p>
        </p:txBody>
      </p:sp>
      <p:pic>
        <p:nvPicPr>
          <p:cNvPr id="12" name="Picture 11" descr="Screen shot 2014-03-24 at 9.08.2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271" y="0"/>
            <a:ext cx="5178729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341</Words>
  <Application>Microsoft Macintosh PowerPoint</Application>
  <PresentationFormat>On-screen Show (4:3)</PresentationFormat>
  <Paragraphs>40</Paragraphs>
  <Slides>20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Wire Sculpture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 Continuous  Line</vt:lpstr>
    </vt:vector>
  </TitlesOfParts>
  <Company>RIS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Wire Sculpture</dc:title>
  <dc:creator>Teacher</dc:creator>
  <cp:lastModifiedBy>Teacher</cp:lastModifiedBy>
  <cp:revision>3</cp:revision>
  <dcterms:created xsi:type="dcterms:W3CDTF">2014-03-24T01:01:48Z</dcterms:created>
  <dcterms:modified xsi:type="dcterms:W3CDTF">2014-03-24T02:39:26Z</dcterms:modified>
</cp:coreProperties>
</file>